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4891-7042-6B52-1049-D1D868E98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77B83-277B-EFE8-61D9-C83EE5CF3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556A-0AFF-C86B-66A1-4D3E666B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04255-7A34-BBDD-AE6D-E50C6BBD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D3722-602D-CE48-A0AC-E9D8A824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E4AF-EF75-902A-596D-4EB4E465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22C15-5C67-ABD0-61C9-62860ABA7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0357F-0FFE-E33E-54FA-8893E4F5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27B0-F526-1691-FBFB-2C4B0601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FECC3-33A6-D7BA-A9E2-F7638D40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B3651-E56E-B933-7ACE-5AC15B00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1123E-AA8A-C254-8990-155C57AA1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31F8-3BFB-B438-05ED-AFE8826D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043A-90E6-1EB7-46E2-92D233D4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5EC01-CE9E-4D4A-69D3-0A15EBD8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2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B4AD-A58F-392B-35EB-395219FD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FF02B-510D-9312-8F58-F7CF88E01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E439E-5222-98FE-F79C-85A55198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09F59-933A-0F8A-6207-82CB7CC27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90823-A215-9DC0-A396-FB211168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6375-5D37-B692-8813-709F2D5F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DB1F6-B85A-DDA0-A722-7BF0BED88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68248-06EF-EC38-08EE-C61252A4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E5AF9-08F9-8ADF-595F-C1AB12F2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0DA0-E65E-7211-8838-E2B9AC20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FAFD-049C-36B7-AEB1-DD0ADA4C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7F66A-4FF1-451C-E5C3-1AC637161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8D1C0-0E7D-E096-9B60-4E5AC575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4EFD7-E7A0-174D-6ADE-DED66375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19B26-545C-C899-5A6B-93F0C9BC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713B5-450E-D826-BB23-C685DACD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2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D011-FE6B-90F3-36BD-002091A4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DC1CE-D93B-99CB-2906-7D3E2E69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8E8A9-09E1-5EFC-06D7-6BB247FE9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9EEC6-2BBC-D43C-8118-C2F8EB189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43DC2-B287-7533-BD88-932EE9096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0D24D-BCBA-83D0-D19C-47DF0DB8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B4E8F-F795-03AB-4E17-64B322B8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02A6B-AEC8-6D29-0400-88EE0C80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9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4F47-CF16-7563-2AB2-1C9DE2C9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E895B-B3BD-A231-A507-79767B80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EFD9C-60A4-F50B-5F9F-31DD93F3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49D71-3A7A-13B8-94CA-53261D6C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7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54513-9CB8-AD43-C0EC-63B38198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0D991-85E8-CDB4-64ED-F65588AC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1479C-5572-C4AA-72EA-29CFF452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4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5589-D8E2-DC15-319F-BDE1E7348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8849-45FD-E225-4009-1C5614970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2AA93-1A39-F541-5ED5-B504CE4D6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2A6DA-DE9F-D9A9-FC48-9962EDFF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F6E4A-5A4A-5236-546C-978572D0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3A7BE-BC91-F8BB-98C5-DC197D8B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B836-DC43-166C-74BB-0A6FFA5E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A881B-C83D-9C82-FF5E-6F7EA5263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3627A-CB31-A5CB-E76A-9F8D99F27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2C94C-62DB-5E45-90FA-B784539A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8EF11-2735-2843-E283-4AE667DA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62228-704A-A84D-776E-4D35D904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6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A1946-5686-68CC-D238-0E3EDA16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CEB86-C25B-A5FD-5361-7FD9CABCD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0E077-87C1-280E-BF6D-88706C500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35575-8D33-7348-8D33-17003B4F395A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72175-0530-A0AC-4135-AA5EB2699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DFA47-331C-0DB9-7AD8-EF4C5497F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9C7B-D2DB-3F4C-B661-787D3365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2B53E7F-8C5A-6110-537F-3C793C963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0691" y="1663332"/>
            <a:ext cx="7710616" cy="2864069"/>
          </a:xfrm>
        </p:spPr>
        <p:txBody>
          <a:bodyPr>
            <a:normAutofit/>
          </a:bodyPr>
          <a:lstStyle/>
          <a:p>
            <a:r>
              <a:rPr lang="en-US" sz="2800" cap="none" dirty="0">
                <a:effectLst/>
                <a:latin typeface="Calibri" panose="020F0502020204030204" pitchFamily="34" charset="0"/>
              </a:rPr>
              <a:t>“Remember that the lord your God is the only God and that he is faithful. He will keep his covenant and show his constant love to a thousand generations of those who love Him and obey His commands.”</a:t>
            </a:r>
          </a:p>
          <a:p>
            <a:r>
              <a:rPr lang="en-US" b="1" dirty="0">
                <a:effectLst/>
                <a:latin typeface="Calibri" panose="020F0502020204030204" pitchFamily="34" charset="0"/>
              </a:rPr>
              <a:t>Deuteronomy 7:9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E14901-59DD-500C-3511-1DA6ED20B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542" y="360405"/>
            <a:ext cx="9854915" cy="1116724"/>
          </a:xfrm>
        </p:spPr>
        <p:txBody>
          <a:bodyPr/>
          <a:lstStyle/>
          <a:p>
            <a:r>
              <a:rPr lang="en-US" dirty="0">
                <a:latin typeface="Impact" panose="020B0806030902050204" pitchFamily="34" charset="0"/>
              </a:rPr>
              <a:t>Key Verse</a:t>
            </a:r>
          </a:p>
        </p:txBody>
      </p:sp>
    </p:spTree>
    <p:extLst>
      <p:ext uri="{BB962C8B-B14F-4D97-AF65-F5344CB8AC3E}">
        <p14:creationId xmlns:p14="http://schemas.microsoft.com/office/powerpoint/2010/main" val="106966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Key Verse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Verse</dc:title>
  <dc:creator>April Silva</dc:creator>
  <cp:lastModifiedBy>April Silva</cp:lastModifiedBy>
  <cp:revision>1</cp:revision>
  <dcterms:created xsi:type="dcterms:W3CDTF">2023-06-06T13:38:51Z</dcterms:created>
  <dcterms:modified xsi:type="dcterms:W3CDTF">2023-06-06T13:41:48Z</dcterms:modified>
</cp:coreProperties>
</file>